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Playfair Display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PlayfairDisplay-bold.fntdata"/><Relationship Id="rId21" Type="http://schemas.openxmlformats.org/officeDocument/2006/relationships/font" Target="fonts/PlayfairDisplay-regular.fntdata"/><Relationship Id="rId24" Type="http://schemas.openxmlformats.org/officeDocument/2006/relationships/font" Target="fonts/PlayfairDisplay-boldItalic.fntdata"/><Relationship Id="rId23" Type="http://schemas.openxmlformats.org/officeDocument/2006/relationships/font" Target="fonts/PlayfairDispl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caa287a4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caa287a4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caa287a4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6caa287a4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f1b0052e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f1b0052e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f1b0052ef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8f1b0052e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8f1b0052ef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8f1b0052e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8f1b0052ef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8f1b0052ef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f1b0052ef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f1b0052e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6caa287a4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6caa287a4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f1b0052ef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f1b0052e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caa287a4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6caa287a4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Administration Portal Design - Part 1</a:t>
            </a:r>
            <a:endParaRPr/>
          </a:p>
        </p:txBody>
      </p:sp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311700" y="2834125"/>
            <a:ext cx="83769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Derek Brandt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Tyler Orman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Aryan Rao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Israel Sanchez Tellez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Faculty Advisor: Dr.  Ashfaq Khokhar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Research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195600" y="1401650"/>
            <a:ext cx="42603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One thing we may be able to reproduce from these companies is notifications to admins.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Send notifications when a server is down or multiple errors are received.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8300" y="1170125"/>
            <a:ext cx="4383300" cy="309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80"/>
              <a:t>Agenda</a:t>
            </a:r>
            <a:endParaRPr sz="3180"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Project Overview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Ideation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Market Research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DigiClips is striving to be a website that catalogs diverse media content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including news coverage, advertisements, radio broadcasts, and podcasts.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Our team’s primary objective centers on revitalizing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 administration portal which oversees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users and server status. </a:t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7025" y="2383573"/>
            <a:ext cx="2712875" cy="24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Ideation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417800"/>
            <a:ext cx="42603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In the Lotus </a:t>
            </a:r>
            <a:r>
              <a:rPr lang="en" sz="2000"/>
              <a:t>Blossom, we started out with advanced tools that would be amazing to have.</a:t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AI Search Algorithms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Quantum Computer as Server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Multiple Encryption Functions</a:t>
            </a:r>
            <a:endParaRPr sz="2000"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3550" y="1332263"/>
            <a:ext cx="4267200" cy="2478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Ideation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4572000" y="1409725"/>
            <a:ext cx="42603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57"/>
              <a:t>I</a:t>
            </a:r>
            <a:r>
              <a:rPr lang="en" sz="7457"/>
              <a:t>dentified SMART Goals for the Administration Project</a:t>
            </a:r>
            <a:endParaRPr sz="7457"/>
          </a:p>
          <a:p>
            <a:pPr indent="-34699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7457"/>
              <a:t>Accessibility Options</a:t>
            </a:r>
            <a:endParaRPr sz="7457"/>
          </a:p>
          <a:p>
            <a:pPr indent="-34699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7457"/>
              <a:t>Angular Material Library</a:t>
            </a:r>
            <a:endParaRPr sz="7457"/>
          </a:p>
          <a:p>
            <a:pPr indent="-34699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7457"/>
              <a:t>Automated Testing</a:t>
            </a:r>
            <a:endParaRPr sz="7457"/>
          </a:p>
          <a:p>
            <a:pPr indent="-34699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7457"/>
              <a:t>Github Actions</a:t>
            </a:r>
            <a:endParaRPr sz="7457"/>
          </a:p>
          <a:p>
            <a:pPr indent="-34699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7457"/>
              <a:t>TDD</a:t>
            </a:r>
            <a:endParaRPr sz="7457"/>
          </a:p>
          <a:p>
            <a:pPr indent="-34699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7457"/>
              <a:t>Use TDD wherever possible </a:t>
            </a:r>
            <a:endParaRPr sz="7457"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575" y="2127675"/>
            <a:ext cx="4296424" cy="1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Research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Research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195600" y="1401650"/>
            <a:ext cx="42603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Tableau and Looker are data visualization softwares.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Offer high customizability to meet user’s needs. 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Premium pricing too expensive for DigiClips Administration Portal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 b="-15880" l="0" r="0" t="15880"/>
          <a:stretch/>
        </p:blipFill>
        <p:spPr>
          <a:xfrm>
            <a:off x="5015075" y="578050"/>
            <a:ext cx="3276100" cy="21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5075" y="2987775"/>
            <a:ext cx="3276100" cy="187331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6097050" y="235825"/>
            <a:ext cx="12840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Tableau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6097050" y="2624875"/>
            <a:ext cx="12840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Looker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